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57018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_StamperRg&amp;Bt" pitchFamily="82" charset="-52"/>
              </a:rPr>
              <a:t>Акция «Голубь мира – голубь Победы!»</a:t>
            </a:r>
            <a:endParaRPr lang="ru-RU" sz="2400" dirty="0">
              <a:latin typeface="a_StamperRg&amp;Bt" pitchFamily="82" charset="-52"/>
            </a:endParaRPr>
          </a:p>
        </p:txBody>
      </p:sp>
      <p:pic>
        <p:nvPicPr>
          <p:cNvPr id="4" name="Содержимое 3" descr="rrzq9yuzfpej119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772816"/>
            <a:ext cx="8208912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a_StamperRg&amp;Bt" pitchFamily="82" charset="-52"/>
              </a:rPr>
              <a:t/>
            </a:r>
            <a:br>
              <a:rPr lang="ru-RU" sz="1800" dirty="0" smtClean="0">
                <a:latin typeface="a_StamperRg&amp;Bt" pitchFamily="82" charset="-52"/>
              </a:rPr>
            </a:br>
            <a:r>
              <a:rPr lang="ru-RU" sz="1800" dirty="0" smtClean="0">
                <a:latin typeface="a_StamperRg&amp;Bt" pitchFamily="82" charset="-52"/>
              </a:rPr>
              <a:t/>
            </a:r>
            <a:br>
              <a:rPr lang="ru-RU" sz="1800" dirty="0" smtClean="0">
                <a:latin typeface="a_StamperRg&amp;Bt" pitchFamily="82" charset="-52"/>
              </a:rPr>
            </a:br>
            <a:r>
              <a:rPr lang="ru-RU" sz="1800" dirty="0" smtClean="0">
                <a:latin typeface="a_StamperRg&amp;Bt" pitchFamily="82" charset="-52"/>
              </a:rPr>
              <a:t>Полученную </a:t>
            </a:r>
            <a:r>
              <a:rPr lang="ru-RU" sz="1800" dirty="0" smtClean="0">
                <a:latin typeface="a_StamperRg&amp;Bt" pitchFamily="82" charset="-52"/>
              </a:rPr>
              <a:t>бумажную заготовку перегибаем вдоль напополам.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2020-09-04 16.38.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Содержимое 5" descr="2020-09-04 16.39.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a_StamperRg&amp;Bt" pitchFamily="82" charset="-52"/>
              </a:rPr>
              <a:t/>
            </a:r>
            <a:br>
              <a:rPr lang="ru-RU" sz="1800" dirty="0" smtClean="0">
                <a:latin typeface="a_StamperRg&amp;Bt" pitchFamily="82" charset="-52"/>
              </a:rPr>
            </a:br>
            <a:r>
              <a:rPr lang="ru-RU" sz="1800" dirty="0" smtClean="0">
                <a:latin typeface="a_StamperRg&amp;Bt" pitchFamily="82" charset="-52"/>
              </a:rPr>
              <a:t>Сейчас </a:t>
            </a:r>
            <a:r>
              <a:rPr lang="ru-RU" sz="1800" dirty="0" smtClean="0">
                <a:latin typeface="a_StamperRg&amp;Bt" pitchFamily="82" charset="-52"/>
              </a:rPr>
              <a:t>выполняется с каждой стороны складка «Долина».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2020-09-04 16.40.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Содержимое 5" descr="2020-09-04 16.40.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a_StamperRg&amp;Bt" pitchFamily="82" charset="-52"/>
              </a:rPr>
              <a:t>Следите </a:t>
            </a:r>
            <a:r>
              <a:rPr lang="ru-RU" sz="2000" dirty="0" smtClean="0">
                <a:latin typeface="a_StamperRg&amp;Bt" pitchFamily="82" charset="-52"/>
              </a:rPr>
              <a:t>за фотографиями и пошагово оформляйте крылышки голубя.</a:t>
            </a:r>
            <a:r>
              <a:rPr lang="ru-RU" dirty="0" smtClean="0">
                <a:latin typeface="a_StamperRg&amp;Bt" pitchFamily="82" charset="-52"/>
              </a:rPr>
              <a:t/>
            </a:r>
            <a:br>
              <a:rPr lang="ru-RU" dirty="0" smtClean="0">
                <a:latin typeface="a_StamperRg&amp;Bt" pitchFamily="82" charset="-52"/>
              </a:rPr>
            </a:br>
            <a:endParaRPr lang="ru-RU" dirty="0">
              <a:latin typeface="a_StamperRg&amp;Bt" pitchFamily="82" charset="-52"/>
            </a:endParaRPr>
          </a:p>
        </p:txBody>
      </p:sp>
      <p:pic>
        <p:nvPicPr>
          <p:cNvPr id="5" name="Содержимое 4" descr="2020-09-04 16.44.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Содержимое 5" descr="2020-09-04 16.44.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a_StamperRg&amp;Bt" pitchFamily="82" charset="-52"/>
              </a:rPr>
              <a:t/>
            </a:r>
            <a:br>
              <a:rPr lang="ru-RU" sz="2000" dirty="0" smtClean="0">
                <a:latin typeface="a_StamperRg&amp;Bt" pitchFamily="82" charset="-52"/>
              </a:rPr>
            </a:br>
            <a:r>
              <a:rPr lang="ru-RU" sz="2000" dirty="0" smtClean="0">
                <a:latin typeface="a_StamperRg&amp;Bt" pitchFamily="82" charset="-52"/>
              </a:rPr>
              <a:t/>
            </a:r>
            <a:br>
              <a:rPr lang="ru-RU" sz="2000" dirty="0" smtClean="0">
                <a:latin typeface="a_StamperRg&amp;Bt" pitchFamily="82" charset="-52"/>
              </a:rPr>
            </a:br>
            <a:r>
              <a:rPr lang="ru-RU" sz="2000" dirty="0" smtClean="0">
                <a:latin typeface="a_StamperRg&amp;Bt" pitchFamily="82" charset="-52"/>
              </a:rPr>
              <a:t/>
            </a:r>
            <a:br>
              <a:rPr lang="ru-RU" sz="2000" dirty="0" smtClean="0">
                <a:latin typeface="a_StamperRg&amp;Bt" pitchFamily="82" charset="-52"/>
              </a:rPr>
            </a:br>
            <a:r>
              <a:rPr lang="ru-RU" sz="2000" dirty="0" smtClean="0">
                <a:latin typeface="a_StamperRg&amp;Bt" pitchFamily="82" charset="-52"/>
              </a:rPr>
              <a:t>Займитесь </a:t>
            </a:r>
            <a:r>
              <a:rPr lang="ru-RU" sz="2000" dirty="0" smtClean="0">
                <a:latin typeface="a_StamperRg&amp;Bt" pitchFamily="82" charset="-52"/>
              </a:rPr>
              <a:t>хвостиком и сформируйте голову голубка.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020-09-04 16.46.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Содержимое 5" descr="2020-09-04 16.46.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_StamperRg&amp;Bt" pitchFamily="82" charset="-52"/>
              </a:rPr>
              <a:t>Не забудьте загнуть клюв. </a:t>
            </a:r>
            <a:endParaRPr lang="ru-RU" sz="1800" dirty="0">
              <a:latin typeface="a_StamperRg&amp;Bt" pitchFamily="82" charset="-52"/>
            </a:endParaRPr>
          </a:p>
        </p:txBody>
      </p:sp>
      <p:pic>
        <p:nvPicPr>
          <p:cNvPr id="5" name="Содержимое 4" descr="2020-09-04 16.46.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Содержимое 5" descr="2020-09-04 16.48.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_StamperRg&amp;Bt" pitchFamily="82" charset="-52"/>
              </a:rPr>
              <a:t>Нарисуйте глаза. Ваш голубь мира готов.</a:t>
            </a:r>
            <a:endParaRPr lang="ru-RU" sz="1800" dirty="0">
              <a:latin typeface="a_StamperRg&amp;Bt" pitchFamily="82" charset="-52"/>
            </a:endParaRPr>
          </a:p>
        </p:txBody>
      </p:sp>
      <p:pic>
        <p:nvPicPr>
          <p:cNvPr id="5" name="Содержимое 4" descr="2020-09-04 16.48.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Содержимое 5" descr="2020-09-04 16.51.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0669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a_StamperRg&amp;Bt" pitchFamily="82" charset="-52"/>
              </a:rPr>
              <a:t>СПАСИБО ЗА ВНИМАНИЕ!</a:t>
            </a:r>
            <a:endParaRPr lang="ru-RU" sz="4800" dirty="0">
              <a:latin typeface="a_StamperRg&amp;Bt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_StamperRg&amp;Bt" pitchFamily="82" charset="-52"/>
              </a:rPr>
              <a:t>День Победы в Великой Отечественной войне</a:t>
            </a:r>
            <a:r>
              <a:rPr lang="ru-RU" sz="1600" dirty="0" smtClean="0">
                <a:latin typeface="a_StamperRg&amp;Bt" pitchFamily="82" charset="-52"/>
              </a:rPr>
              <a:t> - это праздник, объединяющий сердца людей во всей нашей огромной стране. Это день чествования памяти всех тех, кто отчаянно и мужественно сражался за Родину, за родную землю, за своих близких – тех, кто сражался за прошлое, настоящее и будущее. </a:t>
            </a:r>
            <a:br>
              <a:rPr lang="ru-RU" sz="1600" dirty="0" smtClean="0">
                <a:latin typeface="a_StamperRg&amp;Bt" pitchFamily="82" charset="-52"/>
              </a:rPr>
            </a:br>
            <a:r>
              <a:rPr lang="ru-RU" sz="1600" dirty="0" smtClean="0">
                <a:latin typeface="a_StamperRg&amp;Bt" pitchFamily="82" charset="-52"/>
              </a:rPr>
              <a:t/>
            </a:r>
            <a:br>
              <a:rPr lang="ru-RU" sz="1600" dirty="0" smtClean="0">
                <a:latin typeface="a_StamperRg&amp;Bt" pitchFamily="82" charset="-52"/>
              </a:rPr>
            </a:br>
            <a:r>
              <a:rPr lang="ru-RU" sz="1600" dirty="0" smtClean="0">
                <a:latin typeface="a_StamperRg&amp;Bt" pitchFamily="82" charset="-52"/>
              </a:rPr>
              <a:t>Украшением праздника, посвященного 76 -  </a:t>
            </a:r>
            <a:r>
              <a:rPr lang="ru-RU" sz="1600" dirty="0" err="1" smtClean="0">
                <a:latin typeface="a_StamperRg&amp;Bt" pitchFamily="82" charset="-52"/>
              </a:rPr>
              <a:t>летию</a:t>
            </a:r>
            <a:r>
              <a:rPr lang="ru-RU" sz="1600" dirty="0" smtClean="0">
                <a:latin typeface="a_StamperRg&amp;Bt" pitchFamily="82" charset="-52"/>
              </a:rPr>
              <a:t> победы в  Великой отечественной войны, который пройдёт в стенах нашего детского сада, будет «мирное голубое небо и голуби», сделанные своими руками. </a:t>
            </a:r>
            <a:br>
              <a:rPr lang="ru-RU" sz="1600" dirty="0" smtClean="0">
                <a:latin typeface="a_StamperRg&amp;Bt" pitchFamily="82" charset="-52"/>
              </a:rPr>
            </a:br>
            <a:r>
              <a:rPr lang="ru-RU" sz="1600" dirty="0" smtClean="0">
                <a:latin typeface="a_StamperRg&amp;Bt" pitchFamily="82" charset="-52"/>
              </a:rPr>
              <a:t/>
            </a:r>
            <a:br>
              <a:rPr lang="ru-RU" sz="1600" dirty="0" smtClean="0">
                <a:latin typeface="a_StamperRg&amp;Bt" pitchFamily="82" charset="-52"/>
              </a:rPr>
            </a:br>
            <a:r>
              <a:rPr lang="ru-RU" sz="1600" dirty="0" smtClean="0">
                <a:solidFill>
                  <a:srgbClr val="FF0000"/>
                </a:solidFill>
                <a:latin typeface="a_StamperRg&amp;Bt" pitchFamily="82" charset="-52"/>
              </a:rPr>
              <a:t>Дорогие наши родители и дети, мы предлагаем вам присоединиться к акции </a:t>
            </a:r>
            <a:r>
              <a:rPr lang="ru-RU" sz="1600" b="1" dirty="0" smtClean="0">
                <a:solidFill>
                  <a:srgbClr val="FF0000"/>
                </a:solidFill>
                <a:latin typeface="a_StamperRg&amp;Bt" pitchFamily="82" charset="-52"/>
              </a:rPr>
              <a:t>«Голубь Мира – Голубь Победы!» </a:t>
            </a:r>
            <a:br>
              <a:rPr lang="ru-RU" sz="1600" b="1" dirty="0" smtClean="0">
                <a:solidFill>
                  <a:srgbClr val="FF0000"/>
                </a:solidFill>
                <a:latin typeface="a_StamperRg&amp;Bt" pitchFamily="82" charset="-52"/>
              </a:rPr>
            </a:br>
            <a:r>
              <a:rPr lang="ru-RU" sz="1600" dirty="0" smtClean="0">
                <a:solidFill>
                  <a:srgbClr val="FF0000"/>
                </a:solidFill>
                <a:latin typeface="a_StamperRg&amp;Bt" pitchFamily="82" charset="-52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a_StamperRg&amp;Bt" pitchFamily="82" charset="-52"/>
              </a:rPr>
            </a:br>
            <a:r>
              <a:rPr lang="ru-RU" sz="1600" dirty="0" smtClean="0">
                <a:latin typeface="a_StamperRg&amp;Bt" pitchFamily="82" charset="-52"/>
              </a:rPr>
              <a:t>мы подготовили мастер-класс, в котором вы можете вместе с детьми сделать голубя из бумаги и принести его в детский сад.</a:t>
            </a:r>
            <a:br>
              <a:rPr lang="ru-RU" sz="1600" dirty="0" smtClean="0">
                <a:latin typeface="a_StamperRg&amp;Bt" pitchFamily="82" charset="-52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_StamperRg&amp;Bt" pitchFamily="82" charset="-52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_StamperRg&amp;Bt" pitchFamily="82" charset="-52"/>
              </a:rPr>
            </a:br>
            <a:r>
              <a:rPr lang="ru-RU" sz="1600" b="1" dirty="0" smtClean="0">
                <a:latin typeface="a_StamperRg&amp;Bt" pitchFamily="82" charset="-52"/>
              </a:rPr>
              <a:t/>
            </a:r>
            <a:br>
              <a:rPr lang="ru-RU" sz="1600" b="1" dirty="0" smtClean="0">
                <a:latin typeface="a_StamperRg&amp;Bt" pitchFamily="82" charset="-52"/>
              </a:rPr>
            </a:br>
            <a:r>
              <a:rPr lang="ru-RU" sz="1600" b="1" dirty="0" smtClean="0">
                <a:latin typeface="a_StamperRg&amp;Bt" pitchFamily="82" charset="-52"/>
              </a:rPr>
              <a:t/>
            </a:r>
            <a:br>
              <a:rPr lang="ru-RU" sz="1600" b="1" dirty="0" smtClean="0">
                <a:latin typeface="a_StamperRg&amp;Bt" pitchFamily="82" charset="-52"/>
              </a:rPr>
            </a:br>
            <a:endParaRPr lang="ru-RU" sz="1600" dirty="0">
              <a:latin typeface="a_StamperRg&amp;Bt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a_StamperRg&amp;Bt" pitchFamily="82" charset="-52"/>
              </a:rPr>
              <a:t>Возьмите плотную бумагу и вырежете из неё квадрат.</a:t>
            </a:r>
            <a:endParaRPr lang="ru-RU" sz="3200" dirty="0">
              <a:latin typeface="a_StamperRg&amp;Bt" pitchFamily="82" charset="-52"/>
            </a:endParaRPr>
          </a:p>
        </p:txBody>
      </p:sp>
      <p:pic>
        <p:nvPicPr>
          <p:cNvPr id="4" name="Содержимое 3" descr="2020-09-04 16.24.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a_StamperRg&amp;Bt" pitchFamily="82" charset="-52"/>
              </a:rPr>
              <a:t/>
            </a:r>
            <a:br>
              <a:rPr lang="ru-RU" sz="1800" dirty="0" smtClean="0">
                <a:latin typeface="a_StamperRg&amp;Bt" pitchFamily="82" charset="-52"/>
              </a:rPr>
            </a:br>
            <a:r>
              <a:rPr lang="ru-RU" sz="1800" dirty="0" smtClean="0">
                <a:latin typeface="a_StamperRg&amp;Bt" pitchFamily="82" charset="-52"/>
              </a:rPr>
              <a:t>У </a:t>
            </a:r>
            <a:r>
              <a:rPr lang="ru-RU" sz="1800" dirty="0" smtClean="0">
                <a:latin typeface="a_StamperRg&amp;Bt" pitchFamily="82" charset="-52"/>
              </a:rPr>
              <a:t>вас </a:t>
            </a:r>
            <a:r>
              <a:rPr lang="ru-RU" sz="1800" dirty="0" smtClean="0">
                <a:latin typeface="a_StamperRg&amp;Bt" pitchFamily="82" charset="-52"/>
              </a:rPr>
              <a:t>получится </a:t>
            </a:r>
            <a:r>
              <a:rPr lang="ru-RU" sz="1800" dirty="0" smtClean="0">
                <a:latin typeface="a_StamperRg&amp;Bt" pitchFamily="82" charset="-52"/>
              </a:rPr>
              <a:t>ровный треугольник, как на изображении. Его складывают пополам.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a_StamperRg&amp;Bt" pitchFamily="82" charset="-52"/>
            </a:endParaRPr>
          </a:p>
        </p:txBody>
      </p:sp>
      <p:pic>
        <p:nvPicPr>
          <p:cNvPr id="5" name="Содержимое 4" descr="2020-09-04 16.24.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4525963"/>
          </a:xfr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Содержимое 6" descr="2020-09-04 16.25.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_StamperRg&amp;Bt" pitchFamily="82" charset="-52"/>
              </a:rPr>
              <a:t>Возьмите маленький треугольник и разверните его. Далее  требуется </a:t>
            </a:r>
            <a:r>
              <a:rPr lang="ru-RU" sz="1800" dirty="0" smtClean="0">
                <a:latin typeface="a_StamperRg&amp;Bt" pitchFamily="82" charset="-52"/>
              </a:rPr>
              <a:t>каждую боковую вершину загнуть вдоль центральной линии сгиба к верхней верхушке.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5" name="Содержимое 4" descr="2020-09-04 16.25.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Содержимое 5" descr="2020-09-04 16.26.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a_StamperRg&amp;Bt" pitchFamily="82" charset="-52"/>
              </a:rPr>
              <a:t/>
            </a:r>
            <a:br>
              <a:rPr lang="ru-RU" sz="2000" dirty="0" smtClean="0">
                <a:latin typeface="a_StamperRg&amp;Bt" pitchFamily="82" charset="-52"/>
              </a:rPr>
            </a:br>
            <a:r>
              <a:rPr lang="ru-RU" sz="2000" dirty="0" smtClean="0">
                <a:latin typeface="a_StamperRg&amp;Bt" pitchFamily="82" charset="-52"/>
              </a:rPr>
              <a:t/>
            </a:r>
            <a:br>
              <a:rPr lang="ru-RU" sz="2000" dirty="0" smtClean="0">
                <a:latin typeface="a_StamperRg&amp;Bt" pitchFamily="82" charset="-52"/>
              </a:rPr>
            </a:br>
            <a:r>
              <a:rPr lang="ru-RU" sz="2000" dirty="0" smtClean="0">
                <a:latin typeface="a_StamperRg&amp;Bt" pitchFamily="82" charset="-52"/>
              </a:rPr>
              <a:t>Получился </a:t>
            </a:r>
            <a:r>
              <a:rPr lang="ru-RU" sz="2000" dirty="0" smtClean="0">
                <a:latin typeface="a_StamperRg&amp;Bt" pitchFamily="82" charset="-52"/>
              </a:rPr>
              <a:t>ромб. Его слаживайте пополам, а следом </a:t>
            </a:r>
            <a:r>
              <a:rPr lang="ru-RU" sz="2000" dirty="0" smtClean="0">
                <a:latin typeface="a_StamperRg&amp;Bt" pitchFamily="82" charset="-52"/>
              </a:rPr>
              <a:t/>
            </a:r>
            <a:br>
              <a:rPr lang="ru-RU" sz="2000" dirty="0" smtClean="0">
                <a:latin typeface="a_StamperRg&amp;Bt" pitchFamily="82" charset="-52"/>
              </a:rPr>
            </a:br>
            <a:r>
              <a:rPr lang="ru-RU" sz="2000" dirty="0" smtClean="0">
                <a:latin typeface="a_StamperRg&amp;Bt" pitchFamily="82" charset="-52"/>
              </a:rPr>
              <a:t>разворачивайте.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020-09-04 16.27.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Содержимое 5" descr="2020-09-04 16.30.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a_StamperRg&amp;Bt" pitchFamily="82" charset="-52"/>
              </a:rPr>
              <a:t/>
            </a:r>
            <a:br>
              <a:rPr lang="ru-RU" sz="1800" dirty="0" smtClean="0">
                <a:latin typeface="a_StamperRg&amp;Bt" pitchFamily="82" charset="-52"/>
              </a:rPr>
            </a:br>
            <a:r>
              <a:rPr lang="ru-RU" sz="1800" dirty="0" smtClean="0">
                <a:latin typeface="a_StamperRg&amp;Bt" pitchFamily="82" charset="-52"/>
              </a:rPr>
              <a:t>Боковые </a:t>
            </a:r>
            <a:r>
              <a:rPr lang="ru-RU" sz="1800" dirty="0" smtClean="0">
                <a:latin typeface="a_StamperRg&amp;Bt" pitchFamily="82" charset="-52"/>
              </a:rPr>
              <a:t>уголки бумажной фигуры загибаются книзу, а затем раскрываются.</a:t>
            </a:r>
            <a:br>
              <a:rPr lang="ru-RU" sz="1800" dirty="0" smtClean="0">
                <a:latin typeface="a_StamperRg&amp;Bt" pitchFamily="82" charset="-52"/>
              </a:rPr>
            </a:br>
            <a:endParaRPr lang="ru-RU" sz="1800" dirty="0">
              <a:latin typeface="a_StamperRg&amp;Bt" pitchFamily="82" charset="-52"/>
            </a:endParaRPr>
          </a:p>
        </p:txBody>
      </p:sp>
      <p:pic>
        <p:nvPicPr>
          <p:cNvPr id="5" name="Содержимое 4" descr="2020-09-04 16.30.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Содержимое 5" descr="2020-09-04 16.32.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_StamperRg&amp;Bt" pitchFamily="82" charset="-52"/>
              </a:rPr>
              <a:t>Заложите боковые уголки внутрь </a:t>
            </a:r>
            <a:r>
              <a:rPr lang="ru-RU" sz="1800" dirty="0" smtClean="0">
                <a:latin typeface="a_StamperRg&amp;Bt" pitchFamily="82" charset="-52"/>
              </a:rPr>
              <a:t>ромба.</a:t>
            </a:r>
            <a:endParaRPr lang="ru-RU" sz="1800" dirty="0">
              <a:latin typeface="a_StamperRg&amp;Bt" pitchFamily="82" charset="-52"/>
            </a:endParaRPr>
          </a:p>
        </p:txBody>
      </p:sp>
      <p:pic>
        <p:nvPicPr>
          <p:cNvPr id="5" name="Содержимое 4" descr="2020-09-04 16.32.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Содержимое 5" descr="2020-09-04 16.32.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a_StamperRg&amp;Bt" pitchFamily="82" charset="-52"/>
              </a:rPr>
              <a:t/>
            </a:r>
            <a:br>
              <a:rPr lang="ru-RU" sz="2000" dirty="0" smtClean="0">
                <a:latin typeface="a_StamperRg&amp;Bt" pitchFamily="82" charset="-52"/>
              </a:rPr>
            </a:br>
            <a:r>
              <a:rPr lang="ru-RU" sz="2000" dirty="0" smtClean="0">
                <a:latin typeface="a_StamperRg&amp;Bt" pitchFamily="82" charset="-52"/>
              </a:rPr>
              <a:t>Поднимите </a:t>
            </a:r>
            <a:r>
              <a:rPr lang="ru-RU" sz="2000" dirty="0" smtClean="0">
                <a:latin typeface="a_StamperRg&amp;Bt" pitchFamily="82" charset="-52"/>
              </a:rPr>
              <a:t>верхний край одной его половинки и аккуратно заправьте боковой уголок внутрь. Проделайте то самое с другой </a:t>
            </a:r>
            <a:r>
              <a:rPr lang="ru-RU" sz="2000" dirty="0" smtClean="0">
                <a:latin typeface="a_StamperRg&amp;Bt" pitchFamily="82" charset="-52"/>
              </a:rPr>
              <a:t>частью.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2020-09-04 16.34.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Содержимое 5" descr="2020-09-04 16.38.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62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Акция «Голубь мира – голубь Победы!»</vt:lpstr>
      <vt:lpstr>День Победы в Великой Отечественной войне - это праздник, объединяющий сердца людей во всей нашей огромной стране. Это день чествования памяти всех тех, кто отчаянно и мужественно сражался за Родину, за родную землю, за своих близких – тех, кто сражался за прошлое, настоящее и будущее.   Украшением праздника, посвященного 76 -  летию победы в  Великой отечественной войны, который пройдёт в стенах нашего детского сада, будет «мирное голубое небо и голуби», сделанные своими руками.   Дорогие наши родители и дети, мы предлагаем вам присоединиться к акции «Голубь Мира – Голубь Победы!»   мы подготовили мастер-класс, в котором вы можете вместе с детьми сделать голубя из бумаги и принести его в детский сад.    </vt:lpstr>
      <vt:lpstr>Возьмите плотную бумагу и вырежете из неё квадрат.</vt:lpstr>
      <vt:lpstr> У вас получится ровный треугольник, как на изображении. Его складывают пополам. </vt:lpstr>
      <vt:lpstr>Возьмите маленький треугольник и разверните его. Далее  требуется каждую боковую вершину загнуть вдоль центральной линии сгиба к верхней верхушке. </vt:lpstr>
      <vt:lpstr>  Получился ромб. Его слаживайте пополам, а следом  разворачивайте. </vt:lpstr>
      <vt:lpstr> Боковые уголки бумажной фигуры загибаются книзу, а затем раскрываются. </vt:lpstr>
      <vt:lpstr>Заложите боковые уголки внутрь ромба.</vt:lpstr>
      <vt:lpstr> Поднимите верхний край одной его половинки и аккуратно заправьте боковой уголок внутрь. Проделайте то самое с другой частью. </vt:lpstr>
      <vt:lpstr>  Полученную бумажную заготовку перегибаем вдоль напополам. </vt:lpstr>
      <vt:lpstr> Сейчас выполняется с каждой стороны складка «Долина». </vt:lpstr>
      <vt:lpstr>  Следите за фотографиями и пошагово оформляйте крылышки голубя. </vt:lpstr>
      <vt:lpstr>   Займитесь хвостиком и сформируйте голову голубка.  </vt:lpstr>
      <vt:lpstr>Не забудьте загнуть клюв. </vt:lpstr>
      <vt:lpstr>Нарисуйте глаза. Ваш голубь мира готов.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«Голубь мира – голубь Победы!»</dc:title>
  <dc:creator>User</dc:creator>
  <cp:lastModifiedBy>User</cp:lastModifiedBy>
  <cp:revision>13</cp:revision>
  <dcterms:created xsi:type="dcterms:W3CDTF">2020-11-30T11:02:41Z</dcterms:created>
  <dcterms:modified xsi:type="dcterms:W3CDTF">2021-02-08T14:16:13Z</dcterms:modified>
</cp:coreProperties>
</file>